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2" r:id="rId2"/>
    <p:sldId id="331" r:id="rId3"/>
    <p:sldId id="369" r:id="rId4"/>
    <p:sldId id="370" r:id="rId5"/>
    <p:sldId id="371" r:id="rId6"/>
    <p:sldId id="372" r:id="rId7"/>
    <p:sldId id="373" r:id="rId8"/>
    <p:sldId id="374" r:id="rId9"/>
    <p:sldId id="409" r:id="rId10"/>
    <p:sldId id="375" r:id="rId11"/>
    <p:sldId id="376" r:id="rId12"/>
    <p:sldId id="397" r:id="rId13"/>
    <p:sldId id="398" r:id="rId14"/>
    <p:sldId id="399" r:id="rId15"/>
    <p:sldId id="400" r:id="rId16"/>
    <p:sldId id="377" r:id="rId17"/>
    <p:sldId id="378" r:id="rId18"/>
    <p:sldId id="379" r:id="rId19"/>
    <p:sldId id="380" r:id="rId20"/>
    <p:sldId id="381" r:id="rId21"/>
    <p:sldId id="401" r:id="rId22"/>
    <p:sldId id="402" r:id="rId23"/>
    <p:sldId id="403" r:id="rId24"/>
    <p:sldId id="393" r:id="rId25"/>
    <p:sldId id="394" r:id="rId26"/>
    <p:sldId id="395" r:id="rId27"/>
    <p:sldId id="396" r:id="rId28"/>
    <p:sldId id="410" r:id="rId29"/>
    <p:sldId id="411" r:id="rId30"/>
    <p:sldId id="41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isco salvador" initials="fs" lastIdx="1" clrIdx="0">
    <p:extLst>
      <p:ext uri="{19B8F6BF-5375-455C-9EA6-DF929625EA0E}">
        <p15:presenceInfo xmlns:p15="http://schemas.microsoft.com/office/powerpoint/2012/main" userId="27b889a8739d2c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2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5"/>
          <a:stretch/>
        </p:blipFill>
        <p:spPr>
          <a:xfrm>
            <a:off x="3113315" y="-9072"/>
            <a:ext cx="9078685" cy="68761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335236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ANTES DEL ESTUDIO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¡Oh Señor, infinitamente bondadoso! Envía sobre nosotros la Gracia de tu espíritu santo, que otorga y fortalece nuestras fuerzas espirituales a fin de que, aplicándonos en la enseñanza propuesta crezcamos para tu gloria, ¡Oh, creador nuestro! Y para ser útiles también a nuestra iglesia y nuestro país.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DESPUES DEL ESTUDIO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 agradecemos, ¡Oh creador! El habernos concedido tu gracia para escuchar la enseñanza. Bendice a nuestros superiores, Padres y maestros que nos guían en el conocimiento del bien y danos fuerza y firmeza para perseverar en nuestros estudios. </a:t>
            </a:r>
          </a:p>
        </p:txBody>
      </p:sp>
    </p:spTree>
    <p:extLst>
      <p:ext uri="{BB962C8B-B14F-4D97-AF65-F5344CB8AC3E}">
        <p14:creationId xmlns:p14="http://schemas.microsoft.com/office/powerpoint/2010/main" val="1051305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0451" y="502508"/>
            <a:ext cx="4197737" cy="5852983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 tratar a los que nos lastiman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que ora por los que le hacen daño somete a los demonios; pero el que enfrenta a su oponente da lugar a los demonios.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Marcos el Asceta.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Homilias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1.45)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pic>
        <p:nvPicPr>
          <p:cNvPr id="27650" name="Picture 2" descr="http://classicalchristianity.com/wp-content/uploads/2011/12/ducio-temptation-300x2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55" y="0"/>
            <a:ext cx="72189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234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01262" y="295730"/>
            <a:ext cx="4299788" cy="5952670"/>
          </a:xfrm>
          <a:solidFill>
            <a:srgbClr val="00206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que no combate a aquél que lo desprecia, ni en palabra o en pensamiento, ha recibido verdadero conocimiento y demuestra un firme confianza en Dios.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Marcos el Asceta. </a:t>
            </a:r>
            <a:r>
              <a:rPr lang="es-C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Homilias</a:t>
            </a:r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2.119) </a:t>
            </a:r>
          </a:p>
          <a:p>
            <a:endParaRPr lang="es-CL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pic>
        <p:nvPicPr>
          <p:cNvPr id="28674" name="Picture 2" descr="https://s-media-cache-ak0.pinimg.com/736x/ba/2b/94/ba2b945db1eca39069444d0cea9d09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896" y="7402258"/>
            <a:ext cx="3917311" cy="677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t. Mark the Ascetic· Orthodox River">
            <a:extLst>
              <a:ext uri="{FF2B5EF4-FFF2-40B4-BE49-F238E27FC236}">
                <a16:creationId xmlns:a16="http://schemas.microsoft.com/office/drawing/2014/main" id="{49B5BCF7-E09D-4B24-A48A-E2600BE66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926" y="0"/>
            <a:ext cx="5357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586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9344" y="295730"/>
            <a:ext cx="3985404" cy="595267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perdón de los insultos </a:t>
            </a:r>
          </a:p>
          <a:p>
            <a:endParaRPr lang="es-C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Tenemos una ley: Si perdonas, eso significa que Dios te ha perdonado; pero si no perdonas a tu hermano, eso significa que tu pecado aun permanece en ti.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VII.9)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29698" name="Picture 2" descr="http://www.rotativooaxaca.com/wp-content/uploads/2015/08/MOCHILA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61" y="1036864"/>
            <a:ext cx="6959946" cy="457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53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5538158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Todos tenemos que morir, amados hermanos, y será difícil para nosotros si, mientras estamos en este mundo, no nos amamos los unos a los otros, si no nos reconciliamos con nuestros enemigos, con los que hemos ofendido, y si hemos atormentado a otro, si no lo perdonamos.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Entonces no habrá eterna beatitud en ese mundo, y el Padre celestial no perdonará nuestros pecados.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Pedro de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Cetinje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Carta a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Radulovichs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1805) 23 </a:t>
            </a:r>
          </a:p>
          <a:p>
            <a:endParaRPr lang="es-C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CL" sz="2400" dirty="0"/>
          </a:p>
          <a:p>
            <a:endParaRPr lang="es-CL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pic>
        <p:nvPicPr>
          <p:cNvPr id="30722" name="Picture 2" descr="http://psicoblog.com/wp-content/2015/12/perdon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0" r="15903"/>
          <a:stretch/>
        </p:blipFill>
        <p:spPr bwMode="auto">
          <a:xfrm>
            <a:off x="5538158" y="1449238"/>
            <a:ext cx="6618909" cy="459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679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  <p:pic>
        <p:nvPicPr>
          <p:cNvPr id="31746" name="Picture 2" descr="http://obrerofiel.com/wp-content/uploads/2011/12/el-deber-cristiano-de-perdon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33" y="0"/>
            <a:ext cx="102789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0"/>
            <a:ext cx="2777706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perdón de los insultos es señal de verdadero amor, libre de hipocresía.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 así el Señor amó este mundo.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Marcos el Asceta. </a:t>
            </a:r>
            <a:r>
              <a:rPr lang="es-C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Homilias</a:t>
            </a:r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2.48) </a:t>
            </a:r>
          </a:p>
          <a:p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551150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13778"/>
            <a:ext cx="5314741" cy="6430444"/>
          </a:xfrm>
        </p:spPr>
        <p:txBody>
          <a:bodyPr>
            <a:noAutofit/>
          </a:bodyPr>
          <a:lstStyle/>
          <a:p>
            <a:r>
              <a:rPr lang="es-C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nos maldicen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Debemos recibir a aquél que nos maldice como a un mensajero de Dios, reprendiendo nuestros malignos pensamientos ocultos, de modo que nosotros, mirando nuestros pensamientos con exactitud, podamos corregirnos.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 no sabemos cuantos males ocultos tenemos; solamente un hombre perfecto puede entender todas sus propias limitaciones.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Marcos el Asceta.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Homilias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6) </a:t>
            </a:r>
          </a:p>
          <a:p>
            <a:endParaRPr lang="es-CL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pic>
        <p:nvPicPr>
          <p:cNvPr id="32770" name="Picture 2" descr="http://2.bp.blogspot.com/_U9Mfc6EDfyg/TI3zwfbd_BI/AAAAAAAAAOw/rez3ylfaa7I/s1600/Insulto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049" y="-32951"/>
            <a:ext cx="6890951" cy="689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105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4287" y="679572"/>
            <a:ext cx="3206945" cy="5610045"/>
          </a:xfrm>
        </p:spPr>
        <p:txBody>
          <a:bodyPr/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tanto ores con toda tu alma por aquél que te ha injuriado, así Dios revelará la verdad a los que han creído al difamador.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Maximo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Confesor.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Capitulos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sobre el Amor. 4.89)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pic>
        <p:nvPicPr>
          <p:cNvPr id="33794" name="Picture 2" descr="http://www.paquivicente.com/wp-content/uploads/2011/04/rum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02" y="1"/>
            <a:ext cx="8639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482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9102" y="321188"/>
            <a:ext cx="3357619" cy="5852983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nos alaban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la gente comience a alabarnos, recordemos rápidamente la multitud de nuestras transgresiones, y veremos que en verdad somos indignos de aquello que dicen y hacen en nuestro honor.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Juan de la Escalera. Escala. 22.42)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pic>
        <p:nvPicPr>
          <p:cNvPr id="34818" name="Picture 2" descr="http://1.bp.blogspot.com/-CGFnctJOC8E/VeTASz8WJPI/AAAAAAAAFUM/lcVbZwOAL_c/s1600/excelen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8944">
            <a:off x="8436847" y="872842"/>
            <a:ext cx="31337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http://blogs.espe.edu.ec/wp-content/uploads/2012/05/PUBLICIDAD-CUMPLEA%C3%91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0680">
            <a:off x="8242543" y="3521669"/>
            <a:ext cx="3529590" cy="265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. John Climacus Icon - OrthodoxGifts.com">
            <a:extLst>
              <a:ext uri="{FF2B5EF4-FFF2-40B4-BE49-F238E27FC236}">
                <a16:creationId xmlns:a16="http://schemas.microsoft.com/office/drawing/2014/main" id="{0C69D549-2F7E-4F8F-906A-B24E42EE2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480" y="0"/>
            <a:ext cx="3659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534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w to manage your anger by zodiac sign - Sympaticus">
            <a:extLst>
              <a:ext uri="{FF2B5EF4-FFF2-40B4-BE49-F238E27FC236}">
                <a16:creationId xmlns:a16="http://schemas.microsoft.com/office/drawing/2014/main" id="{79C1D04F-AE20-4D96-BC0E-674E9BC62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" y="0"/>
            <a:ext cx="12188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7112" y="255898"/>
            <a:ext cx="3280095" cy="632318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r>
              <a:rPr lang="es-CL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Rencor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recuerdas algún mal en contra de alguien, entonces ora por él; y mientras retiras por la oración el dolor del recuerdo del mal que él ha hecho, detendrás el avance de la pasión.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cuando hayas alcanzado el amor filial y el amor por la humanidad, arrancarás completamente esta pasión de tu alma.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Después, cuando alguien mas te haga algo malo, se afectivo y humilde hacia él, y trátalo gentilmente, y así lo liberarás de esta pasión.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Máximo el Confesor.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Capitulos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sobre el Amor. 3.90) </a:t>
            </a:r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599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chileb.cl/wp-content/uploads/2013/08/reconciliaci%C3%B3n2-677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31" y="1"/>
            <a:ext cx="122011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1638" y="419450"/>
            <a:ext cx="3501798" cy="584784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alma que es nutrida por el odio hacia el hombre no puede estar en paz con Dios, quien ha dicho: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“Si no perdonáis a los hombres sus ofensas, tampoco vuestro Padre os perdonará vuestras ofensas.” (Mateo 6:15).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un hombre no quiere ser reconciliado, por lo menos debes abstenerte de odiar, orando con un corazón puro por él, y no hablando mal de él.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Máximo el Confesor. Capítulos sobre el Amor. 4:35)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55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6674" y="360406"/>
            <a:ext cx="8825658" cy="4248663"/>
          </a:xfrm>
        </p:spPr>
        <p:txBody>
          <a:bodyPr/>
          <a:lstStyle/>
          <a:p>
            <a: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Espiritualidad</a:t>
            </a:r>
            <a:b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Cristiana</a:t>
            </a:r>
            <a:b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Ortodoxa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06674" y="4960105"/>
            <a:ext cx="8825658" cy="861420"/>
          </a:xfrm>
        </p:spPr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JUNIO 2020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Clase 9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975" y="1685422"/>
            <a:ext cx="4355863" cy="44291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39812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  <p:pic>
        <p:nvPicPr>
          <p:cNvPr id="37890" name="Picture 2" descr="http://2.bp.blogspot.com/_3VlIrb3i8Ys/S_z4BJ7TO3I/AAAAAAAADOM/6RcwTd8TPF8/s1600/306424-per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23" y="5521"/>
            <a:ext cx="10304477" cy="685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" y="0"/>
            <a:ext cx="3674378" cy="685800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Amar a los enemigos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que no ame a sus enemigos no puede conocer al Señor y la dulzura del Espíritu Santo.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Espíritu Santo nos enseña a amar a nuestros enemigos de tal manera que nos apiademos de sus almas, como si fueran nuestros propios hijos.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1.11) </a:t>
            </a:r>
          </a:p>
          <a:p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632924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467139" y="295729"/>
            <a:ext cx="4780722" cy="5628182"/>
          </a:xfrm>
        </p:spPr>
        <p:txBody>
          <a:bodyPr>
            <a:noAutofit/>
          </a:bodyPr>
          <a:lstStyle/>
          <a:p>
            <a:r>
              <a:rPr lang="es-C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desees escuchar la desgracia de tus enemigos.</a:t>
            </a:r>
          </a:p>
          <a:p>
            <a:r>
              <a:rPr lang="es-C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 los que oyen tales cosas mas tarde cosechan los frutos de su mala intención. </a:t>
            </a:r>
          </a:p>
          <a:p>
            <a:r>
              <a:rPr lang="es-C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Marcos el Asceta. </a:t>
            </a:r>
            <a:r>
              <a:rPr lang="es-CL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Homilias</a:t>
            </a:r>
            <a:r>
              <a:rPr lang="es-C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2.173) </a:t>
            </a:r>
          </a:p>
        </p:txBody>
      </p:sp>
      <p:pic>
        <p:nvPicPr>
          <p:cNvPr id="38914" name="Picture 2" descr="http://3.bp.blogspot.com/_QgZDFc51L_Q/SNenqhQzfwI/AAAAAAAAAsM/KcPnaHzTGkU/s400/lagrimas_negras-jan_saud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89" y="0"/>
            <a:ext cx="5371750" cy="685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700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6782" y="295728"/>
            <a:ext cx="5382104" cy="6154767"/>
          </a:xfrm>
        </p:spPr>
        <p:txBody>
          <a:bodyPr>
            <a:noAutofit/>
          </a:bodyPr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pido intentar algo: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alguien les ofende o los deshonra, o les quita algo suyo, entonces oren así: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Señor, todos somos tus criaturas. Ten piedad de tus siervos y llévalos al arrepentimiento.”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entonces llevarán perceptiblemente la gracia en sus almas. </a:t>
            </a:r>
          </a:p>
          <a:p>
            <a:endParaRPr lang="es-CL" sz="2800" dirty="0"/>
          </a:p>
          <a:p>
            <a:endParaRPr lang="es-CL" sz="28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pic>
        <p:nvPicPr>
          <p:cNvPr id="39938" name="Picture 2" descr="http://www.antiochian.org/sites/default/files/images/st_silouan_athon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15" y="-59698"/>
            <a:ext cx="5918885" cy="691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673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pic>
        <p:nvPicPr>
          <p:cNvPr id="40962" name="Picture 2" descr="http://pemptousia.com/files/2014/09/Silouanos-o-Athonitis-U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7" y="-1"/>
            <a:ext cx="12164612" cy="558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7389" y="4711148"/>
            <a:ext cx="12164612" cy="214685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Induzcan su corazón a amar a sus enemigos, y el Señor, viendo su buena voluntad, les ayudará en todas las cosas, y El mismo les mostrará experiencia.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el que piense mal de sus enemigos no tiene amor por Dios y no ha conocido a Dios.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Silvano el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Athonita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Escritos. IX.21) </a:t>
            </a:r>
          </a:p>
          <a:p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134216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¿Has tenido enemigos, alguien a quien odias o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estes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rabia?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Libérate y Libéralo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  <p:pic>
        <p:nvPicPr>
          <p:cNvPr id="1028" name="Picture 4" descr="https://i.ytimg.com/vi/jyyUGIME0D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593" y="3159403"/>
            <a:ext cx="6555407" cy="369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olasabe.com/wp-content/uploads/2010/07/Suegra1-ThinkStock-e12792165623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9403"/>
            <a:ext cx="5834270" cy="369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097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8783" y="452718"/>
            <a:ext cx="6897757" cy="1400530"/>
          </a:xfrm>
        </p:spPr>
        <p:txBody>
          <a:bodyPr/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 que nos acerca a Dios </a:t>
            </a:r>
            <a:b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C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Oración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2854" y="2117035"/>
            <a:ext cx="6753685" cy="4131364"/>
          </a:xfrm>
        </p:spPr>
        <p:txBody>
          <a:bodyPr>
            <a:normAutofit/>
          </a:bodyPr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descuides la oración, pues así como el cuerpo se debilita cuando es privado de alimento, </a:t>
            </a:r>
            <a:r>
              <a:rPr lang="es-C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así también el alma cuando es privada de la oración entra en debilidad y muerte espiritual.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</a:t>
            </a:r>
            <a:r>
              <a:rPr lang="es-C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Genadios</a:t>
            </a:r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Constantinopla. La Cadena Aurea. 44)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  <p:pic>
        <p:nvPicPr>
          <p:cNvPr id="2050" name="Picture 2" descr="http://2.bp.blogspot.com/_0TFyjOx66m4/TPUs27q2q0I/AAAAAAAAAss/y5fpAEEoyh4/s1600/Orthodox+Christian+pray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0" r="30625"/>
          <a:stretch/>
        </p:blipFill>
        <p:spPr bwMode="auto">
          <a:xfrm>
            <a:off x="7434470" y="9757"/>
            <a:ext cx="4757530" cy="684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357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logs.ancientfaith.com/orthodoxbridge/wp-content/uploads/sites/27/2013/07/5096754304_842a0f3f9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9"/>
            <a:ext cx="12192000" cy="685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65114" y="295729"/>
            <a:ext cx="3631025" cy="5687628"/>
          </a:xfrm>
        </p:spPr>
        <p:txBody>
          <a:bodyPr>
            <a:no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Constantemente ora en todas las cosas, para que no puedas hacer algo sin la ayuda de Dios. </a:t>
            </a:r>
          </a:p>
          <a:p>
            <a:r>
              <a:rPr lang="es-C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Quien se ocupa en algo sin la oración no tiene éxito al final. 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Acerca de esto el Señor dijo: “Sin mi, nada podéis hacer.” (Juan 15:5)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Marcos el Asceta. Homilías. 2.94.166) </a:t>
            </a:r>
          </a:p>
        </p:txBody>
      </p:sp>
    </p:spTree>
    <p:extLst>
      <p:ext uri="{BB962C8B-B14F-4D97-AF65-F5344CB8AC3E}">
        <p14:creationId xmlns:p14="http://schemas.microsoft.com/office/powerpoint/2010/main" val="2075954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1.bp.blogspot.com/_2KHnJxC2IFM/Spniqt9XbpI/AAAAAAAAAcY/a3r-qDoU6vs/s1600/Mt.+Athos+Oct+2007+6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256250" y="5073247"/>
            <a:ext cx="9733009" cy="1799537"/>
          </a:xfrm>
        </p:spPr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Cualquier cosa que decimos o hacemos sin orar, siempre termina siendo o pecaminosa o dañina, y nos acusa por medio de las acciones, de algún modo misterioso.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Marcos el Asceta. Homilías. 2.108)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625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myocn.net/wp-content/uploads/2013/05/PrayerCorner-620x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3" y="0"/>
            <a:ext cx="121484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37312"/>
            <a:ext cx="3673403" cy="5952670"/>
          </a:xfrm>
        </p:spPr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oración de aquel que no se considera pecador no es aceptada por el Señor.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Isaac el Sirio. Homilía. 55)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Lugar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Momento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65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5922" y="295729"/>
            <a:ext cx="6331226" cy="592767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Dios escucha y cumple la oración de un hombre que cumple Sus mandamientos.</a:t>
            </a:r>
          </a:p>
          <a:p>
            <a:r>
              <a:rPr lang="es-C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“Oíd a Dios en Sus mandamientos.” Dice San Juan Crisóstomo, “para que El pueda oírles en vuestras oraciones.”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hombre que observa los mandamientos de Dios es siempre sabio, paciente y sincero en sus oraciones.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misterio de la oración consiste en cumplir los mandamientos de Dios.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Juan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Popovich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Explicación de 1 Juan, 3:22) </a:t>
            </a:r>
          </a:p>
          <a:p>
            <a:endParaRPr lang="es-CL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  <p:pic>
        <p:nvPicPr>
          <p:cNvPr id="6148" name="Picture 4" descr="http://4.bp.blogspot.com/-TdIzoRvb5o0/Vdnj_b2CMUI/AAAAAAAAB30/I01tuPPnRHQ/s1600/Prayer%2BOrthodo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374" y="-9941"/>
            <a:ext cx="4578626" cy="686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346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21506" name="Picture 2" descr="https://i.ytimg.com/vi/NKNgwOte1hU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3" y="1"/>
            <a:ext cx="91439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3048003" cy="6857999"/>
          </a:xfr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104. El que con temor de Dios corrige y dirige a un pecador, gana una virtud, la de oponerse al pecado.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quien insulte a un pecador con rencor y sin buena voluntad cae, según la ley espiritual, en la misma pasión con el pecador.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Marcos el Asceta.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Homilias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2.183) </a:t>
            </a:r>
          </a:p>
        </p:txBody>
      </p:sp>
    </p:spTree>
    <p:extLst>
      <p:ext uri="{BB962C8B-B14F-4D97-AF65-F5344CB8AC3E}">
        <p14:creationId xmlns:p14="http://schemas.microsoft.com/office/powerpoint/2010/main" val="309096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7748" y="295729"/>
            <a:ext cx="4750164" cy="6174645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 tus intenciones en oración ante Dios, que conoce a cada uno aun antes de nuestro nacimiento. </a:t>
            </a:r>
          </a:p>
          <a:p>
            <a:r>
              <a:rPr lang="es-C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no le pidas que todo sea según tu voluntad, porque un hombre no sabe lo que es benéfico para el.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dile a Dios: </a:t>
            </a:r>
            <a:r>
              <a:rPr lang="es-CL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¡Hágase tu voluntad! Pues El hace todo para nuestro beneficio.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</a:t>
            </a:r>
            <a:r>
              <a:rPr lang="es-CL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Genadios</a:t>
            </a:r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Constantinopla. La Cadena Aurea. 47) </a:t>
            </a:r>
          </a:p>
          <a:p>
            <a:endParaRPr lang="es-CL" sz="2400" dirty="0"/>
          </a:p>
          <a:p>
            <a:endParaRPr lang="es-CL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2" descr="http://forums.ssrc.org/ndsp/files/2013/06/abstra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630" y="-12481"/>
            <a:ext cx="5281682" cy="687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609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91596" y="639271"/>
            <a:ext cx="4637503" cy="5718486"/>
          </a:xfrm>
        </p:spPr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Cuando quieras dirigir a alguien hacia el bien, primero ponlo en paz corporalmente y hónralo con palabras de aprecio.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 nada inclina a tal hombre a la vergüenza y lo induce a arrojar sus vicios y a mejorar, como lo hacen las buenas obras y el honor, los que ve en ti.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Luego, con aprecio, dile una palabra o dos, y no te disgustes con él.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le permitas ver causa alguna de enemistad en ti.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Pues el amor no sabe cómo perder la paciencia.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Isaac el Sirio.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Homilias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85, 57) </a:t>
            </a:r>
          </a:p>
          <a:p>
            <a:endParaRPr lang="es-CL" dirty="0"/>
          </a:p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  <p:pic>
        <p:nvPicPr>
          <p:cNvPr id="22530" name="Picture 2" descr="http://www.omhksea.org/wp-content/uploads/2012/10/Isaac-of-Syria-1-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75" y="117334"/>
            <a:ext cx="501015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933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23554" name="Picture 2" descr="http://atmosfera.emisorasunidas.com/sites/default/files/images/114685_es-muy-facil-juzg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7"/>
          <a:stretch/>
        </p:blipFill>
        <p:spPr bwMode="auto">
          <a:xfrm>
            <a:off x="4112335" y="0"/>
            <a:ext cx="80796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4197737" cy="6857999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Juzgar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que busca el perdón de sus pecados ama la humildad.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 el que juzga a otro fortalece sus propias malas acciones en contra de sí mismo.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Marcos el Asceta. Homilías. 1.126) 22 </a:t>
            </a:r>
          </a:p>
        </p:txBody>
      </p:sp>
    </p:spTree>
    <p:extLst>
      <p:ext uri="{BB962C8B-B14F-4D97-AF65-F5344CB8AC3E}">
        <p14:creationId xmlns:p14="http://schemas.microsoft.com/office/powerpoint/2010/main" val="1380238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  <p:pic>
        <p:nvPicPr>
          <p:cNvPr id="24578" name="Picture 2" descr="https://vistoenlaweb.files.wordpress.com/2012/07/conciencia5b1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09" y="1"/>
            <a:ext cx="96092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4209691" cy="6858000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Juzgar los pecados es asunto de aquél que es sin pecado, pero ¿Quién es sin pecado excepto Dios?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Quien piensa en la multitud de sus propios pecados en su corazón, nunca deseará hacer de los pecados ajenos un tema de conversación.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Juzgar a un hombre que se ha desviado es señal de orgullo, y Dios rechaza el orgullo.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otra parte, aquél que a cada hora se prepara para responder por sus propios pecados, no se apresurará presuntuosamente a calificar los pecados de otros. </a:t>
            </a:r>
          </a:p>
          <a:p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</a:t>
            </a:r>
            <a:r>
              <a:rPr lang="es-CL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Genadios</a:t>
            </a:r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La Cadena Aurea. 53-55) </a:t>
            </a:r>
          </a:p>
        </p:txBody>
      </p:sp>
    </p:spTree>
    <p:extLst>
      <p:ext uri="{BB962C8B-B14F-4D97-AF65-F5344CB8AC3E}">
        <p14:creationId xmlns:p14="http://schemas.microsoft.com/office/powerpoint/2010/main" val="320599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41541" y="138023"/>
            <a:ext cx="5538158" cy="6696415"/>
          </a:xfrm>
        </p:spPr>
        <p:txBody>
          <a:bodyPr>
            <a:no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hombre cuidadoso, cuando come uvas, toma solamente las que están maduras y deja las que están agrias.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Así también la mente cuidadosa distingue las virtudes que observa en cualquier persona.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hombre descuidado atenderá solamente a los vicios y errores.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Aunque veas con tus propios ojos a alguien pecar, no lo juzgues, pues con frecuencia tus ojos son engañados.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(San Juan de la Escalera. 10.16-17) </a:t>
            </a:r>
          </a:p>
          <a:p>
            <a:endParaRPr lang="es-CL" sz="2400" dirty="0"/>
          </a:p>
          <a:p>
            <a:endParaRPr lang="es-CL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pic>
        <p:nvPicPr>
          <p:cNvPr id="25602" name="Picture 2" descr="http://www.lavidalucida.com/wp-content/uploads/2014/08/sam_van_aken_harvest_2013_05-526x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135592" cy="683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836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3.bp.blogspot.com/-3TxYQ7N4AYA/UNs1XZy1FUI/AAAAAAAAJjs/jYst3vvrn7g/s1600/Sujud%20(Sajdah)%20Wallpapers%20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4493" y="295730"/>
            <a:ext cx="3954209" cy="6266542"/>
          </a:xfrm>
        </p:spPr>
        <p:txBody>
          <a:bodyPr>
            <a:noAutofit/>
          </a:bodyPr>
          <a:lstStyle/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tienes el hábito pecador de juzgar a tu prójimo, entonces, cuando juzgues a alguien haz tres postraciones ese día con esta oración: </a:t>
            </a:r>
          </a:p>
          <a:p>
            <a:r>
              <a:rPr lang="es-CL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“Salva, oh Señor, y ten piedad de él (a quien he juzgado) y por sus oraciones ten piedad de mí, pecador.” </a:t>
            </a:r>
          </a:p>
          <a:p>
            <a:r>
              <a:rPr lang="es-C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 esto cada vez que juzgues a alguien. </a:t>
            </a:r>
          </a:p>
          <a:p>
            <a:endParaRPr lang="es-CL" sz="24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388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AAE8A5-93ED-4C44-A30E-78E317B16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478" y="241540"/>
            <a:ext cx="4830793" cy="6292969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haces esto, Dios verá tu sinceridad y te librará de este hábito pecador para siempre.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si nunca juzgas a otro, entonces Dios no te pondrá en juicio; en esta forma hasta recibirás la salvación. </a:t>
            </a:r>
          </a:p>
          <a:p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(Padre Confesor Sergei </a:t>
            </a:r>
            <a:r>
              <a:rPr lang="es-CL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Pravdolubov</a:t>
            </a:r>
            <a:r>
              <a:rPr lang="es-C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  <p:pic>
        <p:nvPicPr>
          <p:cNvPr id="4098" name="Picture 2" descr="The Lord's Prayer in Holistic Perspective | News | Orthodoxy ...">
            <a:extLst>
              <a:ext uri="{FF2B5EF4-FFF2-40B4-BE49-F238E27FC236}">
                <a16:creationId xmlns:a16="http://schemas.microsoft.com/office/drawing/2014/main" id="{ADA586D6-591B-429D-8A8A-7FA4F56D6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879" y="0"/>
            <a:ext cx="43989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0026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1609</TotalTime>
  <Words>1806</Words>
  <Application>Microsoft Office PowerPoint</Application>
  <PresentationFormat>Panorámica</PresentationFormat>
  <Paragraphs>133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4" baseType="lpstr">
      <vt:lpstr>Arial</vt:lpstr>
      <vt:lpstr>Century Gothic</vt:lpstr>
      <vt:lpstr>Wingdings 3</vt:lpstr>
      <vt:lpstr>Ion</vt:lpstr>
      <vt:lpstr>Presentación de PowerPoint</vt:lpstr>
      <vt:lpstr>Espiritualidad Cristiana Ortodoxa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¿Has tenido enemigos, alguien a quien odias o estes con rabia?</vt:lpstr>
      <vt:lpstr>Lo que nos acerca a Dios  Oración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Espiritualidad Cristiana Ortodoxa</dc:title>
  <dc:creator>francisco salvador</dc:creator>
  <cp:lastModifiedBy>francisco salvador</cp:lastModifiedBy>
  <cp:revision>89</cp:revision>
  <dcterms:created xsi:type="dcterms:W3CDTF">2016-05-10T18:56:28Z</dcterms:created>
  <dcterms:modified xsi:type="dcterms:W3CDTF">2020-06-30T13:50:10Z</dcterms:modified>
</cp:coreProperties>
</file>